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F53A5-B3E4-4F5F-A534-7442A75207C5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2070-FE35-40EF-89F4-DCF7D99827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375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2070-FE35-40EF-89F4-DCF7D99827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930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51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62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71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63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99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01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675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1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2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70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7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6B85-242F-4235-8F60-176986A8F427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6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LYCEE CABANIS 2016 2017\challenge Autoentreprene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5040560" cy="30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38" y="5174456"/>
            <a:ext cx="217297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Résultat de recherche d'images pour &quot;lycée cabanis brive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74897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4351" y="5201670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2573" y="548680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638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fr-FR" sz="4000" b="1" dirty="0">
                <a:solidFill>
                  <a:srgbClr val="548DD4"/>
                </a:solidFill>
                <a:latin typeface="Arial"/>
                <a:ea typeface="Times New Roman"/>
              </a:rPr>
              <a:t> 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sz="4000" b="1" dirty="0">
                <a:solidFill>
                  <a:srgbClr val="548DD4"/>
                </a:solidFill>
                <a:latin typeface="Arial"/>
                <a:ea typeface="Times New Roman"/>
              </a:rPr>
              <a:t>Challenge </a:t>
            </a:r>
            <a:r>
              <a:rPr lang="fr-FR" sz="4000" b="1" dirty="0" err="1">
                <a:solidFill>
                  <a:srgbClr val="548DD4"/>
                </a:solidFill>
                <a:latin typeface="Arial"/>
                <a:ea typeface="Times New Roman"/>
              </a:rPr>
              <a:t>Autoentrepreneur</a:t>
            </a:r>
            <a:r>
              <a:rPr lang="fr-FR" sz="4000" b="1" dirty="0">
                <a:solidFill>
                  <a:srgbClr val="548DD4"/>
                </a:solidFill>
                <a:latin typeface="Arial"/>
                <a:ea typeface="Times New Roman"/>
              </a:rPr>
              <a:t> MEI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>
                <a:solidFill>
                  <a:srgbClr val="000000"/>
                </a:solidFill>
                <a:latin typeface="Arial"/>
                <a:ea typeface="Times New Roman"/>
              </a:rPr>
              <a:t>Créer un service de</a:t>
            </a:r>
            <a:r>
              <a:rPr lang="fr-FR" b="1" i="1" dirty="0">
                <a:latin typeface="Arial"/>
                <a:ea typeface="Times New Roman"/>
              </a:rPr>
              <a:t> </a:t>
            </a:r>
            <a:r>
              <a:rPr lang="fr-FR" b="1" dirty="0">
                <a:latin typeface="Arial"/>
                <a:ea typeface="Times New Roman"/>
              </a:rPr>
              <a:t>maintenance 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>
                <a:latin typeface="Arial"/>
                <a:ea typeface="Times New Roman"/>
              </a:rPr>
              <a:t>des équipements industriels 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>
                <a:latin typeface="Arial"/>
                <a:ea typeface="Times New Roman"/>
              </a:rPr>
              <a:t>grâce au statut d'</a:t>
            </a:r>
            <a:r>
              <a:rPr lang="fr-FR" b="1" dirty="0" err="1">
                <a:latin typeface="Arial"/>
                <a:ea typeface="Times New Roman"/>
              </a:rPr>
              <a:t>autoentrepreneur</a:t>
            </a:r>
            <a:r>
              <a:rPr lang="fr-FR" i="1" dirty="0">
                <a:latin typeface="Arial"/>
                <a:ea typeface="Times New Roman"/>
              </a:rPr>
              <a:t> 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>
                <a:latin typeface="Arial"/>
                <a:ea typeface="Times New Roman"/>
              </a:rPr>
              <a:t>et à une plate-forme internet </a:t>
            </a:r>
            <a:r>
              <a:rPr lang="fr-FR" i="1" dirty="0">
                <a:latin typeface="Arial"/>
                <a:ea typeface="Times New Roman"/>
              </a:rPr>
              <a:t> </a:t>
            </a:r>
            <a:endParaRPr lang="fr-FR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ea typeface="Times New Roman"/>
              <a:cs typeface="Arial"/>
            </a:endParaRPr>
          </a:p>
          <a:p>
            <a:endParaRPr lang="fr-FR" dirty="0"/>
          </a:p>
        </p:txBody>
      </p:sp>
      <p:pic>
        <p:nvPicPr>
          <p:cNvPr id="5" name="Image 4" descr="Résultat de recherche d'images pour &quot;lycée cabanis briv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73" y="5536962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676662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752225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336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23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/>
            </a:r>
            <a:b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</a:br>
            <a:r>
              <a:rPr lang="fr-FR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/>
            </a:r>
            <a:br>
              <a:rPr lang="fr-FR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</a:br>
            <a: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                    </a:t>
            </a:r>
            <a:r>
              <a:rPr lang="fr-FR" sz="2700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</a:t>
            </a:r>
            <a:r>
              <a:rPr lang="fr-FR" sz="2700" dirty="0">
                <a:latin typeface="Times New Roman"/>
                <a:ea typeface="Times New Roman"/>
              </a:rPr>
              <a:t/>
            </a:r>
            <a:br>
              <a:rPr lang="fr-FR" sz="2700" dirty="0">
                <a:latin typeface="Times New Roman"/>
                <a:ea typeface="Times New Roman"/>
              </a:rPr>
            </a:br>
            <a:r>
              <a:rPr lang="fr-FR" sz="4000" dirty="0">
                <a:latin typeface="Times New Roman"/>
                <a:ea typeface="Times New Roman"/>
              </a:rPr>
              <a:t/>
            </a:r>
            <a:br>
              <a:rPr lang="fr-FR" sz="4000" dirty="0">
                <a:latin typeface="Times New Roman"/>
                <a:ea typeface="Times New Roman"/>
              </a:rPr>
            </a:br>
            <a:endParaRPr lang="fr-FR" dirty="0"/>
          </a:p>
        </p:txBody>
      </p:sp>
      <p:pic>
        <p:nvPicPr>
          <p:cNvPr id="4" name="Espace réservé du contenu 3" descr="Résultat de recherche d'images pour &quot;lycée cabanis brive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27437"/>
            <a:ext cx="688849" cy="5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58477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534041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LYCEE CABANIS 2016 2017\2MEI\Challenge Autoentrepreneur MEI\Dossier MAINTENCIA\organigram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784" y="811865"/>
            <a:ext cx="6668431" cy="46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78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Tarifs</a:t>
            </a:r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712" y="1628800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ea typeface="Times New Roman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ea typeface="Times New Roman"/>
              <a:cs typeface="Arial"/>
            </a:endParaRPr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022077"/>
              </p:ext>
            </p:extLst>
          </p:nvPr>
        </p:nvGraphicFramePr>
        <p:xfrm>
          <a:off x="2114232" y="2060849"/>
          <a:ext cx="4915535" cy="2443727"/>
        </p:xfrm>
        <a:graphic>
          <a:graphicData uri="http://schemas.openxmlformats.org/drawingml/2006/table">
            <a:tbl>
              <a:tblPr firstRow="1" firstCol="1" bandRow="1"/>
              <a:tblGrid>
                <a:gridCol w="2682875"/>
                <a:gridCol w="630555"/>
                <a:gridCol w="1602105"/>
              </a:tblGrid>
              <a:tr h="43204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Gestion de la plateforme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Inscription </a:t>
                      </a: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sur  la plateforme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Prospection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commerciale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80 </a:t>
                      </a: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€ / mois par entreprise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+ pourcentage par affaires </a:t>
                      </a:r>
                      <a:r>
                        <a:rPr lang="fr-FR" sz="11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amenées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 TTC facturé entre 100 et 300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5%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entre   5 et 15 €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 TTC facturé entre 301 et 600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entre 25 et 48 €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 TTC facturé entre 601 et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+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entre 60 et +  €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 5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36926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16618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36926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11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>
                <a:latin typeface="Arial"/>
                <a:ea typeface="Times New Roman"/>
                <a:cs typeface="Arial"/>
              </a:rPr>
              <a:t>Taux horaires des interventions de maintenance</a:t>
            </a:r>
            <a:r>
              <a:rPr lang="fr-FR" sz="4000" dirty="0">
                <a:ea typeface="Calibri"/>
                <a:cs typeface="Arial"/>
              </a:rPr>
              <a:t/>
            </a:r>
            <a:br>
              <a:rPr lang="fr-FR" sz="4000" dirty="0">
                <a:ea typeface="Calibri"/>
                <a:cs typeface="Arial"/>
              </a:rPr>
            </a:br>
            <a:r>
              <a:rPr lang="fr-FR" sz="2400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</a:t>
            </a:r>
            <a:endParaRPr lang="fr-FR" dirty="0"/>
          </a:p>
        </p:txBody>
      </p:sp>
      <p:pic>
        <p:nvPicPr>
          <p:cNvPr id="4" name="Espace réservé du contenu 3" descr="C:\Users\Philippe\Documents\PHILIPPE &amp; ANNA\1. EDUCATION NATIONALE\7. ACTIVITES PEDAGOGIQUES\Agir - Créer une entreprise\Challenge Autoentrepreneur MEI\Dossier MAINTENCIA\logo .f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48165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364055"/>
              </p:ext>
            </p:extLst>
          </p:nvPr>
        </p:nvGraphicFramePr>
        <p:xfrm>
          <a:off x="2114232" y="1556793"/>
          <a:ext cx="4915535" cy="3425943"/>
        </p:xfrm>
        <a:graphic>
          <a:graphicData uri="http://schemas.openxmlformats.org/drawingml/2006/table">
            <a:tbl>
              <a:tblPr firstRow="1" firstCol="1" bandRow="1"/>
              <a:tblGrid>
                <a:gridCol w="2502535"/>
                <a:gridCol w="603250"/>
                <a:gridCol w="603250"/>
                <a:gridCol w="603250"/>
                <a:gridCol w="603250"/>
              </a:tblGrid>
              <a:tr h="576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Mécanique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Taux 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Taux 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Taux 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Taux 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Montage - démontage -échange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Usinage 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– fabrication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36 €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Electricité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Montage / échange standard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42 €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Mise au point 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– diagnostic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50 €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Hydraulique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Montage - démontage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42 €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Installation - échange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50 €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Mise au point - diagnostic 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– étude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65 €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88012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48165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53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497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700" b="1" dirty="0"/>
              <a:t>Les techniciens de la plateforme </a:t>
            </a:r>
            <a:r>
              <a:rPr lang="fr-FR" sz="2400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</a:t>
            </a:r>
            <a:r>
              <a:rPr lang="fr-FR" sz="2700" b="1" dirty="0" smtClean="0"/>
              <a:t> </a:t>
            </a:r>
            <a:r>
              <a:rPr lang="fr-FR" sz="2700" b="1" dirty="0"/>
              <a:t>rapidement dans votre </a:t>
            </a:r>
            <a:r>
              <a:rPr lang="fr-FR" sz="2700" b="1" dirty="0" smtClean="0"/>
              <a:t>entreprise</a:t>
            </a:r>
            <a:endParaRPr lang="fr-FR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184576" cy="22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6336"/>
            <a:ext cx="1856544" cy="23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83" y="3576336"/>
            <a:ext cx="1440160" cy="234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196" y="3573016"/>
            <a:ext cx="1394724" cy="2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648" y="3573016"/>
            <a:ext cx="2088232" cy="233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558" y="6027638"/>
            <a:ext cx="2517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27638"/>
            <a:ext cx="1670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00" y="6021288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416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FR" sz="4000" b="1" i="1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fr-FR" sz="4000" b="1" i="1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</a:rPr>
              <a:t> </a:t>
            </a:r>
            <a:r>
              <a:rPr lang="fr-FR" sz="4000" smtClean="0"/>
              <a:t> </a:t>
            </a: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>
                <a:latin typeface="Times New Roman"/>
                <a:ea typeface="Times New Roman"/>
              </a:rPr>
              <a:t/>
            </a:r>
            <a:br>
              <a:rPr lang="fr-FR" sz="4000" smtClean="0">
                <a:latin typeface="Times New Roman"/>
                <a:ea typeface="Times New Roman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ea typeface="Times New Roman"/>
              <a:cs typeface="Arial"/>
            </a:endParaRPr>
          </a:p>
          <a:p>
            <a:endParaRPr lang="fr-FR" dirty="0"/>
          </a:p>
        </p:txBody>
      </p:sp>
      <p:pic>
        <p:nvPicPr>
          <p:cNvPr id="4" name="Image 3" descr="Résultat de recherche d'images pour &quot;lycée cabanis briv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779291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871" y="5849143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924707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Image 10" descr="challenge Autoentrepren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828925" cy="1514475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90625" y="461963"/>
            <a:ext cx="2974975" cy="1720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44587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Emilien BROUXEL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Mickaël LEITAO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Maurin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SAUSSET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Daniel SHARPS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Tatiana SILVESTRINI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Melvin SIMONOT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Elèves Techniciens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Maintenance des Équipements Industriels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(classe de Seconde MEI)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Lycée professionnel Georges Cabanis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Brive-la-Gaillarde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Région Nouvelle-Aquitaine 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France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Projet Challenge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Destination Entreprise 2017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94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149</Words>
  <Application>Microsoft Office PowerPoint</Application>
  <PresentationFormat>Affichage à l'écran (4:3)</PresentationFormat>
  <Paragraphs>86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                      MAINTENCIA   </vt:lpstr>
      <vt:lpstr>Tarifs MAINTENCIA </vt:lpstr>
      <vt:lpstr>Taux horaires des interventions de maintenance MAINTENCIA </vt:lpstr>
      <vt:lpstr>Les techniciens de la plateforme MAINTENCIA rapidement dans votre entreprise</vt:lpstr>
      <vt:lpstr>                        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Elève</dc:creator>
  <cp:lastModifiedBy>Philippe BARBEY</cp:lastModifiedBy>
  <cp:revision>19</cp:revision>
  <dcterms:created xsi:type="dcterms:W3CDTF">2017-03-10T14:22:05Z</dcterms:created>
  <dcterms:modified xsi:type="dcterms:W3CDTF">2017-04-14T11:26:24Z</dcterms:modified>
</cp:coreProperties>
</file>