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8"/>
  </p:notesMasterIdLst>
  <p:handoutMasterIdLst>
    <p:handoutMasterId r:id="rId9"/>
  </p:handoutMasterIdLst>
  <p:sldIdLst>
    <p:sldId id="282" r:id="rId2"/>
    <p:sldId id="281" r:id="rId3"/>
    <p:sldId id="283" r:id="rId4"/>
    <p:sldId id="287" r:id="rId5"/>
    <p:sldId id="286" r:id="rId6"/>
    <p:sldId id="288" r:id="rId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FD20784-4EB2-4399-B6DC-923003CFB2B7}">
          <p14:sldIdLst>
            <p14:sldId id="282"/>
            <p14:sldId id="281"/>
            <p14:sldId id="283"/>
            <p14:sldId id="287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8095" autoAdjust="0"/>
  </p:normalViewPr>
  <p:slideViewPr>
    <p:cSldViewPr>
      <p:cViewPr varScale="1">
        <p:scale>
          <a:sx n="88" d="100"/>
          <a:sy n="88" d="100"/>
        </p:scale>
        <p:origin x="456" y="84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39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F0B-E12F-44E1-A2CF-283496A6F54E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0B29A-A792-4BF0-8D14-56DA2503C5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85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BFCF-5256-49B1-9143-EC8B83028B53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F95E-371F-441D-90E4-70957AB20C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08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07609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4" y="404664"/>
            <a:ext cx="2236483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ZoneTexte 1"/>
          <p:cNvSpPr txBox="1"/>
          <p:nvPr userDrawn="1"/>
        </p:nvSpPr>
        <p:spPr>
          <a:xfrm>
            <a:off x="7452320" y="623731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36" y="6120540"/>
            <a:ext cx="1691680" cy="544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ZoneTexte 7"/>
          <p:cNvSpPr txBox="1"/>
          <p:nvPr userDrawn="1"/>
        </p:nvSpPr>
        <p:spPr>
          <a:xfrm>
            <a:off x="7452320" y="6237312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782F-52D4-4A4E-9773-DB092B36D1E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0B782F-52D4-4A4E-9773-DB092B36D1E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F21DAC-93B9-4608-AB86-3448EB3385A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11646280"/>
              </p:ext>
            </p:extLst>
          </p:nvPr>
        </p:nvGraphicFramePr>
        <p:xfrm>
          <a:off x="7627827" y="6237312"/>
          <a:ext cx="536008" cy="35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8" name="Acrobat Document" r:id="rId14" imgW="1800000" imgH="1188000" progId="AcroExch.Document.DC">
                  <p:embed/>
                </p:oleObj>
              </mc:Choice>
              <mc:Fallback>
                <p:oleObj name="Acrobat Document" r:id="rId14" imgW="1800000" imgH="1188000" progId="AcroExch.Document.DC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827" y="6237312"/>
                        <a:ext cx="536008" cy="353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0178" name="Picture 2" descr="Résultat de recherche d'images pour &quot;olympe de goug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083764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979712" y="5726053"/>
            <a:ext cx="537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Olympe de GOUGES (1748 – 1793)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1202" name="Picture 2" descr="Résultat de recherche d'images pour &quot;simone de beauvoi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744" y="0"/>
            <a:ext cx="11268744" cy="738924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259632" y="5683899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Simone de Beauvoir </a:t>
            </a:r>
            <a:r>
              <a:rPr lang="fr-FR" sz="4000" dirty="0" smtClean="0"/>
              <a:t>(1908 – 1986)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49154" name="Picture 2" descr="Résultat de recherche d'images pour &quot;mlf antoinette fouqu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219075"/>
            <a:ext cx="10513168" cy="707707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403648" y="530120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Les années 1970 : le MLF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4754" name="Picture 2" descr="Résultat de recherche d'images pour &quot;simone veil et la la loi sur l'iv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345951"/>
            <a:ext cx="5404282" cy="720395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907704" y="5805264"/>
            <a:ext cx="540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Simone VEIL (1927 – 2017)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5778" name="Picture 2" descr="Résultat de recherche d'images pour &quot;emma watson au siège de l'onu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597" y="188640"/>
            <a:ext cx="9229597" cy="645333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131840" y="544934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Emma WATSON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6802" name="Picture 2" descr="L'actrice Alyssa Milan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764704"/>
            <a:ext cx="9937100" cy="496855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771800" y="580299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Alyssa MILANO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1790</TotalTime>
  <Words>33</Words>
  <Application>Microsoft Office PowerPoint</Application>
  <PresentationFormat>Affichage à l'écran (4:3)</PresentationFormat>
  <Paragraphs>6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Calibri</vt:lpstr>
      <vt:lpstr>Candara</vt:lpstr>
      <vt:lpstr>Symbol</vt:lpstr>
      <vt:lpstr>Vagues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AFPA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Destination Entreprise</dc:title>
  <dc:creator>A.F.P.A. Pays de Brive</dc:creator>
  <cp:lastModifiedBy>barbey</cp:lastModifiedBy>
  <cp:revision>273</cp:revision>
  <cp:lastPrinted>2017-09-08T09:57:14Z</cp:lastPrinted>
  <dcterms:created xsi:type="dcterms:W3CDTF">2012-07-12T07:06:32Z</dcterms:created>
  <dcterms:modified xsi:type="dcterms:W3CDTF">2019-10-01T06:07:57Z</dcterms:modified>
</cp:coreProperties>
</file>