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95EA3-5EB3-4C5E-AE3B-E6C29D6FE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978A6A-A8B1-4E88-8316-9FFB6AA28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D6842-2AAD-4294-AE78-2858C330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90919B-F1C4-4F20-9E55-0F1E8518F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A9E402-CDEA-4294-BF32-CB26E22D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74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0A74CA-B6C7-4211-AE9A-D212B23CA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5860FE-7504-419B-8B70-76075B872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392D76-F2BB-44FE-8C69-A2AFCB356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24A85C-DF0F-4313-8F7B-CAC706F6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7454DB-1366-4135-8573-12AE41B05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7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B689BB-2737-4C0F-99D0-272854D111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06BA61-7169-488A-8967-5E0139CF3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753B57-3D76-48DB-965F-DDE2A6AC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796297-3D30-48E6-B12B-2E3FB72B7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B51700-6F93-46F4-9DE2-09953BE1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346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29E2F0-4923-4A6B-BE67-B6F5FD50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4C57C0-6DC0-4920-82C5-EAD5F0AE3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6D42E7-C871-4676-A7C4-FF5C73BEE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6A87BB-2BC8-46C7-9F8B-E389241D1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0B8AFB-7401-4F2D-8756-406DADF0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7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149665-EB5F-46D6-A366-BFA55D52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639879-3CFE-4FE2-AD8C-117A93051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9D8A02-623C-4CF9-9288-4A90F88C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977E5B-16AE-4CB8-8A71-F070D1748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73E68E-CA5D-4AE6-B3EE-CFD116D1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5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9E0BB-D9E0-43EB-9999-9AC782CF3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7C734D-D481-4A54-A966-47F993EDB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519748-58EA-4A91-A75D-E9CB952FA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77B620C-7993-41E5-A90B-62550B349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B82524-D43C-4562-B722-9C50CE58D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C7555E-86A3-40BD-960F-D3D24EA5B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0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F5D8C-DCD6-4E16-A013-028804E4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A1A27F-D4B7-4E9E-8313-47A0FF0A1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C00A2F-A6BF-490C-847B-F83343F22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B0E4CD-2988-451B-9EF1-30BD7739C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5244DF-AF42-4869-944B-D3FB08366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E338AC-8179-4782-93CA-DC1A00DD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59A8E2-A393-4BC1-8D73-C4447BDC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2B87E2-2E9E-41E6-870D-F11F0079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97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35B5-746C-4B79-862B-3B9456D6B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A55A33-F45E-4C5C-81F1-C056EE8C8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067C35-7EB8-44DE-9C00-4653BD6B5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A9A555-DC27-4300-9F7B-B6319657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74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F89278-3117-4885-A504-2BBD94A5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5759DA-74A8-4C77-A521-527BC7D8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030034-00F6-4B4A-8781-52C5E544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3245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FB1C89-685B-441F-AD96-F59E8160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665F4C-43A1-4216-8107-2953CAB8E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DA7838-19D8-4F6E-939D-DEC3F000C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6379CD1-D447-49B9-87EA-B6DD69E8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69BE81C-29A3-4328-98A7-A68D7E24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647830-29EB-4E74-9E57-24C572C8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202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F7D605-B268-421D-920E-6DF69CB67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8A4CB85-1E2E-46A9-B2FF-4AF99960C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4696F4-55F1-4629-8BCB-ADA8C2620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E98BBE-E4B0-43D0-AE25-7854E5BEA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78B6A4-7CAD-46E2-8D14-3E0473FE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9AB5D-E559-4378-8314-82527B9E2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DCCD00-063B-49A5-8DC2-758AD5F2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B34B5C-CB81-4ED0-BEE5-754A93E4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9EEDF6-C200-47ED-9541-D346D6AA03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6DED2-B7A7-41F6-8C05-915A8504C517}" type="datetimeFigureOut">
              <a:rPr lang="fr-FR" smtClean="0"/>
              <a:t>21/05/2020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4AF45A-DC99-4AA1-BB92-133003706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F30396-AE26-4742-AAD1-0901B00F8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A8D0B-4FB0-4E18-A496-BA98A1CF33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00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10F33D5-1FBE-4353-849E-1914AEEC7749}"/>
              </a:ext>
            </a:extLst>
          </p:cNvPr>
          <p:cNvSpPr txBox="1"/>
          <p:nvPr/>
        </p:nvSpPr>
        <p:spPr>
          <a:xfrm>
            <a:off x="914400" y="715617"/>
            <a:ext cx="940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Aristide Briand et les lois de séparation des églises et de l’état</a:t>
            </a:r>
            <a:endParaRPr lang="fr-FR" sz="3600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8492C3-F88A-4901-90CD-CC2A8DF79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309" y="2066349"/>
            <a:ext cx="4291381" cy="429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2776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D559291-70CB-40A0-BDC2-942799E3C5CC}"/>
              </a:ext>
            </a:extLst>
          </p:cNvPr>
          <p:cNvSpPr txBox="1"/>
          <p:nvPr/>
        </p:nvSpPr>
        <p:spPr>
          <a:xfrm>
            <a:off x="596348" y="795130"/>
            <a:ext cx="322027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Qui</a:t>
            </a:r>
            <a:r>
              <a:rPr lang="fr-FR" sz="2000" dirty="0"/>
              <a:t> : Aristide Briand, </a:t>
            </a:r>
          </a:p>
          <a:p>
            <a:endParaRPr lang="fr-FR" sz="2000" dirty="0"/>
          </a:p>
          <a:p>
            <a:r>
              <a:rPr lang="fr-FR" sz="2000" b="1" dirty="0"/>
              <a:t>Née le :</a:t>
            </a:r>
            <a:r>
              <a:rPr lang="fr-FR" sz="2000" dirty="0"/>
              <a:t>28 mars 1862 </a:t>
            </a:r>
          </a:p>
          <a:p>
            <a:endParaRPr lang="fr-FR" sz="2000" dirty="0"/>
          </a:p>
          <a:p>
            <a:r>
              <a:rPr lang="fr-FR" sz="2000" b="1" dirty="0"/>
              <a:t>Ou</a:t>
            </a:r>
            <a:r>
              <a:rPr lang="fr-FR" sz="2000" dirty="0"/>
              <a:t> : À Nantes </a:t>
            </a:r>
          </a:p>
          <a:p>
            <a:endParaRPr lang="fr-FR" sz="2000" dirty="0"/>
          </a:p>
          <a:p>
            <a:r>
              <a:rPr lang="fr-FR" sz="2000" b="1" dirty="0"/>
              <a:t>Mort le </a:t>
            </a:r>
            <a:r>
              <a:rPr lang="fr-FR" sz="2000" dirty="0"/>
              <a:t>: 7 mars 1932 à Paris</a:t>
            </a:r>
          </a:p>
          <a:p>
            <a:endParaRPr lang="fr-FR" sz="2000" dirty="0"/>
          </a:p>
          <a:p>
            <a:r>
              <a:rPr lang="fr-FR" sz="2000" b="1" dirty="0"/>
              <a:t>Quoi</a:t>
            </a:r>
            <a:r>
              <a:rPr lang="fr-FR" sz="2000" dirty="0"/>
              <a:t>: un avocat et un homme politique français. </a:t>
            </a:r>
          </a:p>
          <a:p>
            <a:endParaRPr lang="fr-FR" sz="2000" dirty="0"/>
          </a:p>
          <a:p>
            <a:r>
              <a:rPr lang="fr-FR" sz="2000" b="1" dirty="0"/>
              <a:t>Fut</a:t>
            </a:r>
            <a:r>
              <a:rPr lang="fr-FR" sz="2000" dirty="0"/>
              <a:t> : Onze fois président du Conseil et vingt-six fois ministre sous la Troisième République,</a:t>
            </a:r>
          </a:p>
          <a:p>
            <a:r>
              <a:rPr lang="fr-FR" sz="2000" dirty="0"/>
              <a:t>Il joue un rôle essentiel dans les relations internationales après la Première Guerre mondiale.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CA6FBE2-C622-4E87-9335-2DBDEBE3E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060" y="795130"/>
            <a:ext cx="4015409" cy="401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2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792945-7EDE-4A7E-97E4-B4F31E0A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</a:rPr>
              <a:t>La laïcisation progressive de la société française du 19e au 20e siècles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688FBF-4CC6-4D16-823C-7102639E7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 19e, le catholicisme est partout présent en France. (baptêmes, mariages, enterrements, écoles, hôpitaux, dans les colonies). 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9912B0-2579-4A8D-A6CC-B16E19EEC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05128"/>
            <a:ext cx="4051852" cy="26381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9D1AC3C-F89F-4D6F-AA0C-D2A945EA1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05128"/>
            <a:ext cx="4767650" cy="26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064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D6CFA-E129-4A87-9501-990D806F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1881-1882 : Lois scolaires sur l'Ecole publique, gratuite, obligatoire et laïque.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37848D-4E72-41E9-8400-D691F507C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1881, l'école publique est obligatoire de 6 à 13 ans est instaurée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3134565-B47C-4CC0-A63C-387293107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82" y="2590887"/>
            <a:ext cx="6835636" cy="315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0529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0F9B18-45E3-45D5-9922-F89D6F38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Concordat entre l’église et l’état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F0F9D0-5509-4896-9337-D7407B78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Depuis le Concordat (compromis ou accord )entre Napoléon 1er et l'Eglise catholique en 1801, les prêtres, les pasteurs et les rabbins sont nommés et payés par l'Etat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1CBE68-BFDD-4EAE-8B4A-F91CD656B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445" y="3116969"/>
            <a:ext cx="3057110" cy="31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1728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120213-EBA4-4BF0-91A0-0BCE66019DD4}"/>
              </a:ext>
            </a:extLst>
          </p:cNvPr>
          <p:cNvSpPr/>
          <p:nvPr/>
        </p:nvSpPr>
        <p:spPr>
          <a:xfrm>
            <a:off x="1751474" y="713169"/>
            <a:ext cx="81589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1905 : Loi de séparation des Eglises et de l'Etat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6B142-B1DD-4C34-80E3-89CF970DC54E}"/>
              </a:ext>
            </a:extLst>
          </p:cNvPr>
          <p:cNvSpPr/>
          <p:nvPr/>
        </p:nvSpPr>
        <p:spPr>
          <a:xfrm>
            <a:off x="993913" y="1879790"/>
            <a:ext cx="105354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En 1905, c'est la fin du Concordat, l'Etat et les religions sont officiellement séparés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F0B5EC-961B-4FAE-B614-91C0BA87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849" y="2833897"/>
            <a:ext cx="3663605" cy="366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5772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714B1A-430F-4C14-82A4-C970A8B9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1946 : La laïcité inscrite dans la Constitution de la 4ème République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A38D02-29FA-4F35-A35F-237731AE4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Article 1. - La France est une République indivisible, laïque, démocratique et sociale.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021206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DD291-6431-48C1-9006-1CA31384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1958 : La laïcité réaffirmée dans la Constitution de la 5ème République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4EBA01-D6D1-4A4A-85F9-7B8DD9E11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5" y="1884430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L’article 1 la Constitution de la 4ème République fut conserver dans la constitution de la 5</a:t>
            </a:r>
            <a:r>
              <a:rPr lang="fr-FR" baseline="30000" dirty="0"/>
              <a:t>ème</a:t>
            </a:r>
            <a:r>
              <a:rPr lang="fr-FR" dirty="0"/>
              <a:t> république.</a:t>
            </a:r>
            <a:endParaRPr lang="fr-FR" baseline="30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187F99-8CF9-40D2-B593-4E9F0F23A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375" y="291810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5721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7EDD8F-9C49-4128-B361-4CC8796D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2004 : Loi interdisant les signes religieux à l'Ecole publique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9C3D05-1DCE-4362-A48A-116F568E3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6299"/>
            <a:ext cx="5483087" cy="3621018"/>
          </a:xfrm>
        </p:spPr>
        <p:txBody>
          <a:bodyPr>
            <a:normAutofit/>
          </a:bodyPr>
          <a:lstStyle/>
          <a:p>
            <a:r>
              <a:rPr lang="fr-FR" dirty="0"/>
              <a:t>Article L141-5-1 </a:t>
            </a:r>
          </a:p>
          <a:p>
            <a:r>
              <a:rPr lang="fr-FR" dirty="0"/>
              <a:t>Dans les écoles, les collèges et les lycées publics, le port de signes ou tenues par lesquels les élèves manifestent ostensiblement une appartenance religieuse est interdit.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4524568-D19D-4C95-AB65-22D8C623E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217" y="1976299"/>
            <a:ext cx="4633912" cy="343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9441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304</Words>
  <Application>Microsoft Office PowerPoint</Application>
  <PresentationFormat>Grand écran</PresentationFormat>
  <Paragraphs>28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La laïcisation progressive de la société française du 19e au 20e siècles</vt:lpstr>
      <vt:lpstr>1881-1882 : Lois scolaires sur l'Ecole publique, gratuite, obligatoire et laïque. </vt:lpstr>
      <vt:lpstr>Concordat entre l’église et l’état</vt:lpstr>
      <vt:lpstr>Présentation PowerPoint</vt:lpstr>
      <vt:lpstr>1946 : La laïcité inscrite dans la Constitution de la 4ème République </vt:lpstr>
      <vt:lpstr>1958 : La laïcité réaffirmée dans la Constitution de la 5ème République </vt:lpstr>
      <vt:lpstr>2004 : Loi interdisant les signes religieux à l'Ecole publique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am4717347@gmail.com</dc:creator>
  <cp:lastModifiedBy>am4717347@gmail.com</cp:lastModifiedBy>
  <cp:revision>10</cp:revision>
  <dcterms:created xsi:type="dcterms:W3CDTF">2020-05-21T12:14:51Z</dcterms:created>
  <dcterms:modified xsi:type="dcterms:W3CDTF">2020-05-21T13:24:20Z</dcterms:modified>
</cp:coreProperties>
</file>