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FC9F6B0-47F8-4601-93C2-FE97352A43E9}">
          <p14:sldIdLst>
            <p14:sldId id="256"/>
            <p14:sldId id="257"/>
            <p14:sldId id="258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EC20-C59B-4F35-A9AC-26AE5DD20C08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0C51C-2F75-464A-89B2-CFE7012BC0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252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EC20-C59B-4F35-A9AC-26AE5DD20C08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0C51C-2F75-464A-89B2-CFE7012BC0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35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EC20-C59B-4F35-A9AC-26AE5DD20C08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0C51C-2F75-464A-89B2-CFE7012BC0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53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EC20-C59B-4F35-A9AC-26AE5DD20C08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0C51C-2F75-464A-89B2-CFE7012BC0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037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EC20-C59B-4F35-A9AC-26AE5DD20C08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0C51C-2F75-464A-89B2-CFE7012BC0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90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EC20-C59B-4F35-A9AC-26AE5DD20C08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0C51C-2F75-464A-89B2-CFE7012BC0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81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EC20-C59B-4F35-A9AC-26AE5DD20C08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0C51C-2F75-464A-89B2-CFE7012BC0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168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EC20-C59B-4F35-A9AC-26AE5DD20C08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0C51C-2F75-464A-89B2-CFE7012BC0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752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EC20-C59B-4F35-A9AC-26AE5DD20C08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0C51C-2F75-464A-89B2-CFE7012BC0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32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EC20-C59B-4F35-A9AC-26AE5DD20C08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0C51C-2F75-464A-89B2-CFE7012BC0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41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EC20-C59B-4F35-A9AC-26AE5DD20C08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0C51C-2F75-464A-89B2-CFE7012BC0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15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8EC20-C59B-4F35-A9AC-26AE5DD20C08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0C51C-2F75-464A-89B2-CFE7012BC0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38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244" y="1164733"/>
            <a:ext cx="8119099" cy="456699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049731" y="223024"/>
            <a:ext cx="2074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00B05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HAWAÏ</a:t>
            </a:r>
            <a:endParaRPr lang="fr-FR" sz="4800" dirty="0">
              <a:solidFill>
                <a:srgbClr val="00B050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097624" y="6456556"/>
            <a:ext cx="3179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B050"/>
                </a:solidFill>
                <a:latin typeface="Agency FB" panose="020B0503020202020204" pitchFamily="34" charset="0"/>
              </a:rPr>
              <a:t>Salomé Bachelin-</a:t>
            </a:r>
            <a:r>
              <a:rPr lang="fr-FR" sz="1400" dirty="0" err="1" smtClean="0">
                <a:solidFill>
                  <a:srgbClr val="00B050"/>
                </a:solidFill>
                <a:latin typeface="Agency FB" panose="020B0503020202020204" pitchFamily="34" charset="0"/>
              </a:rPr>
              <a:t>Albélia</a:t>
            </a:r>
            <a:r>
              <a:rPr lang="fr-FR" sz="1400" dirty="0" smtClean="0">
                <a:solidFill>
                  <a:srgbClr val="00B050"/>
                </a:solidFill>
                <a:latin typeface="Agency FB" panose="020B0503020202020204" pitchFamily="34" charset="0"/>
              </a:rPr>
              <a:t> Abegue-Sabrina Dautricourt</a:t>
            </a:r>
            <a:endParaRPr lang="fr-FR" sz="1400" dirty="0">
              <a:solidFill>
                <a:srgbClr val="00B05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288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58644" y="591015"/>
            <a:ext cx="103371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Trajets</a:t>
            </a:r>
            <a:r>
              <a:rPr lang="fr-FR" dirty="0" smtClean="0"/>
              <a:t>:</a:t>
            </a:r>
            <a:endParaRPr lang="fr-FR" dirty="0"/>
          </a:p>
          <a:p>
            <a:r>
              <a:rPr lang="fr-FR" sz="2000" dirty="0"/>
              <a:t> </a:t>
            </a:r>
            <a:r>
              <a:rPr lang="fr-FR" sz="2000" dirty="0" smtClean="0"/>
              <a:t>                     </a:t>
            </a:r>
            <a:r>
              <a:rPr lang="fr-FR" sz="2000" u="sng" dirty="0" smtClean="0"/>
              <a:t>ALLER</a:t>
            </a:r>
          </a:p>
          <a:p>
            <a:r>
              <a:rPr lang="fr-FR" sz="2000" dirty="0" smtClean="0"/>
              <a:t>-</a:t>
            </a:r>
            <a:r>
              <a:rPr lang="fr-FR" sz="1600" dirty="0" smtClean="0"/>
              <a:t>Brive-La-Gaillarde – Paris Austerliz (train)                                 17heures59 – 22heures21</a:t>
            </a:r>
          </a:p>
          <a:p>
            <a:r>
              <a:rPr lang="fr-FR" sz="1600" dirty="0"/>
              <a:t> </a:t>
            </a:r>
            <a:r>
              <a:rPr lang="fr-FR" sz="1600" dirty="0" smtClean="0"/>
              <a:t>            40€ par personne</a:t>
            </a:r>
          </a:p>
          <a:p>
            <a:endParaRPr lang="fr-FR" sz="1600" dirty="0"/>
          </a:p>
          <a:p>
            <a:r>
              <a:rPr lang="fr-FR" sz="1600" dirty="0" smtClean="0"/>
              <a:t>-Paris Austerliz – Honululu (avion</a:t>
            </a:r>
            <a:r>
              <a:rPr lang="fr-FR" dirty="0" smtClean="0"/>
              <a:t>)                                         </a:t>
            </a:r>
            <a:r>
              <a:rPr lang="fr-FR" sz="1600" dirty="0" smtClean="0"/>
              <a:t>11heures35 – 21heures10</a:t>
            </a:r>
          </a:p>
          <a:p>
            <a:r>
              <a:rPr lang="fr-FR" sz="1600" dirty="0"/>
              <a:t> </a:t>
            </a:r>
            <a:r>
              <a:rPr lang="fr-FR" sz="1600" dirty="0" smtClean="0"/>
              <a:t>           652,05€ par personne</a:t>
            </a:r>
          </a:p>
          <a:p>
            <a:r>
              <a:rPr lang="fr-FR" sz="1600" dirty="0" smtClean="0"/>
              <a:t>                          </a:t>
            </a:r>
            <a:endParaRPr lang="fr-FR" sz="2000" dirty="0"/>
          </a:p>
          <a:p>
            <a:r>
              <a:rPr lang="fr-FR" sz="2000" dirty="0" smtClean="0"/>
              <a:t>                    </a:t>
            </a:r>
            <a:r>
              <a:rPr lang="fr-FR" sz="2000" u="sng" dirty="0" smtClean="0"/>
              <a:t>RETOUR</a:t>
            </a:r>
            <a:endParaRPr lang="fr-FR" sz="1600" u="sng" dirty="0"/>
          </a:p>
          <a:p>
            <a:r>
              <a:rPr lang="fr-FR" sz="1600" dirty="0" smtClean="0"/>
              <a:t>-Hunolulu – Paris Austerliz (avion)                                               15heures45 – 07heures20</a:t>
            </a:r>
          </a:p>
          <a:p>
            <a:r>
              <a:rPr lang="fr-FR" sz="1600" dirty="0"/>
              <a:t> </a:t>
            </a:r>
            <a:r>
              <a:rPr lang="fr-FR" sz="1600" dirty="0" smtClean="0"/>
              <a:t>            489,26€ par personne</a:t>
            </a:r>
          </a:p>
          <a:p>
            <a:endParaRPr lang="fr-FR" sz="1600" dirty="0"/>
          </a:p>
          <a:p>
            <a:r>
              <a:rPr lang="fr-FR" sz="1600" dirty="0" smtClean="0"/>
              <a:t>-Paris Austerliz – Brive-La-Gaillarde (train)                                 08heures29 – 12heures57</a:t>
            </a:r>
          </a:p>
          <a:p>
            <a:r>
              <a:rPr lang="fr-FR" sz="1600" dirty="0"/>
              <a:t> </a:t>
            </a:r>
            <a:r>
              <a:rPr lang="fr-FR" sz="1600" dirty="0" smtClean="0"/>
              <a:t>           20€ par personne</a:t>
            </a:r>
            <a:endParaRPr lang="fr-FR" sz="1600" dirty="0"/>
          </a:p>
        </p:txBody>
      </p:sp>
      <p:sp>
        <p:nvSpPr>
          <p:cNvPr id="5" name="AutoShape 2" descr="Résultat de recherche d'images pour &quot;avi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159" y="4505093"/>
            <a:ext cx="3708777" cy="207691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5563" y="318413"/>
            <a:ext cx="2307373" cy="173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91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025" y="3290307"/>
            <a:ext cx="4678180" cy="321085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91377" y="758283"/>
            <a:ext cx="51072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Tarif:</a:t>
            </a:r>
          </a:p>
          <a:p>
            <a:endParaRPr lang="fr-FR" sz="2400" dirty="0"/>
          </a:p>
          <a:p>
            <a:r>
              <a:rPr lang="fr-FR" sz="2400" dirty="0" smtClean="0"/>
              <a:t>-341€ la nuit par personne</a:t>
            </a:r>
          </a:p>
          <a:p>
            <a:endParaRPr lang="fr-FR" sz="2400" dirty="0"/>
          </a:p>
          <a:p>
            <a:r>
              <a:rPr lang="fr-FR" sz="2400" dirty="0" smtClean="0"/>
              <a:t>Petit déjeuné – repas du midi compris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09355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575" y="1003611"/>
            <a:ext cx="6898887" cy="51741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36126" y="373786"/>
            <a:ext cx="70773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  <a:latin typeface="Source Code Pro Black" panose="020B0809030403020204" pitchFamily="49" charset="0"/>
                <a:ea typeface="Source Code Pro Black" panose="020B0809030403020204" pitchFamily="49" charset="0"/>
              </a:rPr>
              <a:t>Une </a:t>
            </a:r>
            <a:r>
              <a:rPr lang="fr-FR" dirty="0" smtClean="0">
                <a:solidFill>
                  <a:srgbClr val="7030A0"/>
                </a:solidFill>
                <a:effectLst/>
                <a:latin typeface="Source Code Pro Black" panose="020B0809030403020204" pitchFamily="49" charset="0"/>
                <a:ea typeface="Source Code Pro Black" panose="020B0809030403020204" pitchFamily="49" charset="0"/>
              </a:rPr>
              <a:t>fête hawaïenne avec des danses traditionnelles</a:t>
            </a:r>
            <a:endParaRPr lang="fr-FR" dirty="0">
              <a:solidFill>
                <a:srgbClr val="7030A0"/>
              </a:solidFill>
              <a:latin typeface="Source Code Pro Black" panose="020B0809030403020204" pitchFamily="49" charset="0"/>
              <a:ea typeface="Source Code Pro Black" panose="020B0809030403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9839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99</Words>
  <Application>Microsoft Office PowerPoint</Application>
  <PresentationFormat>Grand écran</PresentationFormat>
  <Paragraphs>22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BatangChe</vt:lpstr>
      <vt:lpstr>Agency FB</vt:lpstr>
      <vt:lpstr>Arial</vt:lpstr>
      <vt:lpstr>Calibri</vt:lpstr>
      <vt:lpstr>Calibri Light</vt:lpstr>
      <vt:lpstr>Source Code Pro Black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>LYC DANTON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abeguendong</dc:creator>
  <cp:lastModifiedBy>abeguendong</cp:lastModifiedBy>
  <cp:revision>4</cp:revision>
  <cp:lastPrinted>2019-01-18T15:54:46Z</cp:lastPrinted>
  <dcterms:created xsi:type="dcterms:W3CDTF">2019-01-18T15:28:29Z</dcterms:created>
  <dcterms:modified xsi:type="dcterms:W3CDTF">2019-01-18T15:56:15Z</dcterms:modified>
</cp:coreProperties>
</file>