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3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6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9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6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5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1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7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3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4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1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5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0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1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5013" y="-178420"/>
            <a:ext cx="10155415" cy="1223025"/>
          </a:xfrm>
        </p:spPr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Voyage en Algérie </a:t>
            </a:r>
            <a:endParaRPr lang="fr-FR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3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5935" y="365125"/>
            <a:ext cx="4900127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Cathédrale Sacré-Cœur</a:t>
            </a:r>
            <a:endParaRPr lang="fr-F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33" y="1825625"/>
            <a:ext cx="77395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5875" y="439770"/>
            <a:ext cx="4480249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Le Fort de Santa Cruz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954" y="2002907"/>
            <a:ext cx="6406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0643" y="145499"/>
            <a:ext cx="5170714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Grande Synagogue d’Oran</a:t>
            </a:r>
            <a:endParaRPr lang="fr-F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986" y="1471062"/>
            <a:ext cx="6630027" cy="497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9769" y="449101"/>
            <a:ext cx="3752461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La Mosquée Pacha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151" y="2087255"/>
            <a:ext cx="5238750" cy="3324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220" y="1686524"/>
            <a:ext cx="4125686" cy="41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1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08479" y="355794"/>
            <a:ext cx="4974771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La Citadelle de la Casbah</a:t>
            </a:r>
            <a:endParaRPr lang="fr-F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001" y="1903752"/>
            <a:ext cx="5727864" cy="43011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042" y="1903752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6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Lors de ce voyage nous avons beaucoup appris, sur l’histoire très enrichissante de ce dernier, une histoire remplie de colonies.</a:t>
            </a:r>
          </a:p>
          <a:p>
            <a:r>
              <a:rPr lang="fr-FR" dirty="0" smtClean="0"/>
              <a:t>Notamment celle Ottomane, Andalouse (Espagnole) et Française.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8"/>
            <a:r>
              <a:rPr lang="fr-FR" dirty="0" err="1" smtClean="0"/>
              <a:t>Ilies</a:t>
            </a:r>
            <a:r>
              <a:rPr lang="fr-FR" dirty="0" smtClean="0"/>
              <a:t>, Laura et Lilly,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84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dirty="0" smtClean="0">
                <a:solidFill>
                  <a:srgbClr val="FF0000"/>
                </a:solidFill>
              </a:rPr>
              <a:t>SOMMAIRE</a:t>
            </a:r>
            <a:endParaRPr lang="fr-FR" sz="6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38503"/>
            <a:ext cx="10515600" cy="4351338"/>
          </a:xfrm>
        </p:spPr>
        <p:txBody>
          <a:bodyPr/>
          <a:lstStyle/>
          <a:p>
            <a:endParaRPr lang="fr-FR" u="sng" dirty="0" smtClean="0">
              <a:solidFill>
                <a:srgbClr val="FF0000"/>
              </a:solidFill>
            </a:endParaRPr>
          </a:p>
          <a:p>
            <a:r>
              <a:rPr lang="fr-FR" u="sng" dirty="0" smtClean="0">
                <a:solidFill>
                  <a:srgbClr val="FF0000"/>
                </a:solidFill>
              </a:rPr>
              <a:t>Diapositive </a:t>
            </a:r>
            <a:r>
              <a:rPr lang="fr-FR" u="sng" dirty="0" smtClean="0">
                <a:solidFill>
                  <a:srgbClr val="FF0000"/>
                </a:solidFill>
              </a:rPr>
              <a:t>3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mtClean="0"/>
              <a:t>: </a:t>
            </a:r>
            <a:r>
              <a:rPr lang="fr-FR" i="1" smtClean="0"/>
              <a:t>Jour 1 </a:t>
            </a:r>
            <a:r>
              <a:rPr lang="fr-FR" smtClean="0"/>
              <a:t>( </a:t>
            </a:r>
            <a:r>
              <a:rPr lang="fr-FR" dirty="0" smtClean="0"/>
              <a:t>Arrivée en Algérie )</a:t>
            </a:r>
          </a:p>
          <a:p>
            <a:endParaRPr lang="fr-FR" dirty="0" smtClean="0"/>
          </a:p>
          <a:p>
            <a:endParaRPr lang="fr-FR" u="sng" dirty="0" smtClean="0">
              <a:solidFill>
                <a:srgbClr val="FF0000"/>
              </a:solidFill>
            </a:endParaRPr>
          </a:p>
          <a:p>
            <a:r>
              <a:rPr lang="fr-FR" u="sng" dirty="0" smtClean="0">
                <a:solidFill>
                  <a:srgbClr val="FF0000"/>
                </a:solidFill>
              </a:rPr>
              <a:t>Diapositive </a:t>
            </a:r>
            <a:r>
              <a:rPr lang="fr-FR" u="sng" dirty="0" smtClean="0">
                <a:solidFill>
                  <a:srgbClr val="FF0000"/>
                </a:solidFill>
              </a:rPr>
              <a:t>4 à</a:t>
            </a:r>
            <a:r>
              <a:rPr lang="fr-FR" u="sng" dirty="0" smtClean="0">
                <a:solidFill>
                  <a:srgbClr val="FF0000"/>
                </a:solidFill>
              </a:rPr>
              <a:t> 14 </a:t>
            </a:r>
            <a:r>
              <a:rPr lang="fr-FR" dirty="0" smtClean="0"/>
              <a:t>: Activités 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964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5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8000" b="1" dirty="0" smtClean="0">
                <a:solidFill>
                  <a:schemeClr val="accent6">
                    <a:lumMod val="75000"/>
                  </a:schemeClr>
                </a:solidFill>
              </a:rPr>
              <a:t>Semaine 1</a:t>
            </a:r>
            <a:endParaRPr lang="fr-FR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530" y="1812746"/>
            <a:ext cx="384970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Notre trajet en avion:</a:t>
            </a:r>
          </a:p>
          <a:p>
            <a:pPr marL="0" indent="0">
              <a:buNone/>
            </a:pPr>
            <a:r>
              <a:rPr lang="fr-F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Départ de Toulouse à</a:t>
            </a:r>
          </a:p>
          <a:p>
            <a:pPr marL="0" indent="0">
              <a:buNone/>
            </a:pPr>
            <a:r>
              <a:rPr lang="fr-F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13h05 le Vendredi 05</a:t>
            </a:r>
          </a:p>
          <a:p>
            <a:pPr marL="0" indent="0">
              <a:buNone/>
            </a:pPr>
            <a:r>
              <a:rPr lang="fr-F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Juillet dans le </a:t>
            </a:r>
            <a:r>
              <a:rPr lang="fr-F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Turkish</a:t>
            </a:r>
            <a:endParaRPr lang="fr-F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fr-F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Airlines TK1804, nous</a:t>
            </a:r>
          </a:p>
          <a:p>
            <a:pPr marL="0" indent="0">
              <a:buNone/>
            </a:pPr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fr-F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rriverons à 13h40 à</a:t>
            </a:r>
          </a:p>
          <a:p>
            <a:pPr marL="0" indent="0">
              <a:buNone/>
            </a:pPr>
            <a:r>
              <a:rPr lang="fr-F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Oran en Algérie</a:t>
            </a:r>
            <a:r>
              <a:rPr lang="fr-F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buNone/>
            </a:pPr>
            <a:r>
              <a:rPr lang="fr-F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Et reviendrons le Lundi 15 Juillet.</a:t>
            </a:r>
            <a:endParaRPr lang="fr-F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25634"/>
          <a:stretch/>
        </p:blipFill>
        <p:spPr>
          <a:xfrm>
            <a:off x="4340179" y="1661375"/>
            <a:ext cx="7122017" cy="50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4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5029" y="0"/>
            <a:ext cx="5589037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Réservation automobile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364865" cy="4163051"/>
          </a:xfrm>
        </p:spPr>
        <p:txBody>
          <a:bodyPr/>
          <a:lstStyle/>
          <a:p>
            <a:r>
              <a:rPr lang="fr-FR" dirty="0" smtClean="0"/>
              <a:t>Nous avons choisi de louer cette voiture au prix de 29€ par jour.</a:t>
            </a:r>
          </a:p>
          <a:p>
            <a:r>
              <a:rPr lang="fr-FR" dirty="0" smtClean="0"/>
              <a:t>Ce qui nous ferait donc un total de 290€, pour l’intégralité du séjour.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7130" t="-289" r="35310" b="289"/>
          <a:stretch/>
        </p:blipFill>
        <p:spPr>
          <a:xfrm>
            <a:off x="5499547" y="1436784"/>
            <a:ext cx="5983170" cy="52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2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73487" y="2126697"/>
            <a:ext cx="47780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Arrivé à l’hôtel </a:t>
            </a:r>
            <a:r>
              <a:rPr lang="fr-FR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Sheraton Oran </a:t>
            </a:r>
            <a:r>
              <a:rPr lang="fr-F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Hôtel </a:t>
            </a:r>
            <a:r>
              <a:rPr lang="fr-F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vers 14h30.</a:t>
            </a:r>
          </a:p>
          <a:p>
            <a:r>
              <a:rPr lang="fr-F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Accueil par un hôtelier, présentation des chambres et des pièces de l’hôtel (réception, piscine, spa, salle de sport, restaurant).</a:t>
            </a:r>
          </a:p>
          <a:p>
            <a:r>
              <a:rPr lang="fr-F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Réservation de 2 chambres pour 3 personnes : </a:t>
            </a:r>
            <a:r>
              <a:rPr lang="fr-F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2 949€ </a:t>
            </a:r>
            <a:r>
              <a:rPr lang="fr-F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du 05 Juillet au 15 juillet 2019.</a:t>
            </a:r>
            <a:endParaRPr lang="fr-F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71487" y="594796"/>
            <a:ext cx="684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Le 5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Juillet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2019 ( Fête Nationale)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4" y="1906074"/>
            <a:ext cx="5185446" cy="29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u 06 au 14 Juillet 2019</a:t>
            </a:r>
            <a:endParaRPr lang="fr-F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233" y="1825624"/>
            <a:ext cx="11457991" cy="4836433"/>
          </a:xfrm>
        </p:spPr>
        <p:txBody>
          <a:bodyPr/>
          <a:lstStyle/>
          <a:p>
            <a:r>
              <a:rPr lang="fr-FR" dirty="0" smtClean="0"/>
              <a:t>Nous avons fait le tour du centre ville, nous avons visité les endroits emblématiques d’Oran tels que :</a:t>
            </a:r>
          </a:p>
          <a:p>
            <a:r>
              <a:rPr lang="fr-FR" dirty="0" smtClean="0"/>
              <a:t>La Place d’Armes ( place publique où se trouve un bâtiment colonial avec deux Lions), le Front de Mer, le Musée Ahmed </a:t>
            </a:r>
            <a:r>
              <a:rPr lang="fr-FR" dirty="0" err="1" smtClean="0"/>
              <a:t>Zabana</a:t>
            </a:r>
            <a:r>
              <a:rPr lang="fr-FR" dirty="0" smtClean="0"/>
              <a:t>, La Cathédrale du Sacré Cœur, Le Fort de Santa Cruz, La Grande Synagogue d’Oran, La Mosquée Pacha, ainsi que La Citadelle de la Casbah,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29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0179" y="253158"/>
            <a:ext cx="8378916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Place d’Armes où se situe le Théâtre d’Oran</a:t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fr-FR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79" y="1578721"/>
            <a:ext cx="8285610" cy="4649820"/>
          </a:xfrm>
        </p:spPr>
      </p:pic>
    </p:spTree>
    <p:extLst>
      <p:ext uri="{BB962C8B-B14F-4D97-AF65-F5344CB8AC3E}">
        <p14:creationId xmlns:p14="http://schemas.microsoft.com/office/powerpoint/2010/main" val="370796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5043" y="505084"/>
            <a:ext cx="3341914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Le Front de Mer</a:t>
            </a:r>
            <a:endParaRPr lang="fr-F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0" y="2261718"/>
            <a:ext cx="7606360" cy="3803180"/>
          </a:xfrm>
        </p:spPr>
      </p:pic>
    </p:spTree>
    <p:extLst>
      <p:ext uri="{BB962C8B-B14F-4D97-AF65-F5344CB8AC3E}">
        <p14:creationId xmlns:p14="http://schemas.microsoft.com/office/powerpoint/2010/main" val="176878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73286" y="355794"/>
            <a:ext cx="4704184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Musée Ahmed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Zabana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151" y="1838437"/>
            <a:ext cx="5238750" cy="39338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45" y="1838436"/>
            <a:ext cx="5723871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63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306</Words>
  <Application>Microsoft Office PowerPoint</Application>
  <PresentationFormat>Grand écran</PresentationFormat>
  <Paragraphs>42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Algerian</vt:lpstr>
      <vt:lpstr>Andalus</vt:lpstr>
      <vt:lpstr>Arial</vt:lpstr>
      <vt:lpstr>Calibri</vt:lpstr>
      <vt:lpstr>Calibri Light</vt:lpstr>
      <vt:lpstr>Thème Office</vt:lpstr>
      <vt:lpstr>Voyage en Algérie </vt:lpstr>
      <vt:lpstr>SOMMAIRE</vt:lpstr>
      <vt:lpstr>Semaine 1</vt:lpstr>
      <vt:lpstr>Réservation automobile</vt:lpstr>
      <vt:lpstr>Présentation PowerPoint</vt:lpstr>
      <vt:lpstr>Du 06 au 14 Juillet 2019</vt:lpstr>
      <vt:lpstr>Place d’Armes où se situe le Théâtre d’Oran </vt:lpstr>
      <vt:lpstr>Le Front de Mer</vt:lpstr>
      <vt:lpstr>Musée Ahmed Zabana</vt:lpstr>
      <vt:lpstr>Cathédrale Sacré-Cœur</vt:lpstr>
      <vt:lpstr>Le Fort de Santa Cruz</vt:lpstr>
      <vt:lpstr>Grande Synagogue d’Oran</vt:lpstr>
      <vt:lpstr>La Mosquée Pacha</vt:lpstr>
      <vt:lpstr>La Citadelle de la Casbah</vt:lpstr>
      <vt:lpstr>Présentation PowerPoint</vt:lpstr>
    </vt:vector>
  </TitlesOfParts>
  <Company>LYC DANTON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en Algérie</dc:title>
  <dc:creator>bourg</dc:creator>
  <cp:lastModifiedBy>koucha1</cp:lastModifiedBy>
  <cp:revision>19</cp:revision>
  <dcterms:created xsi:type="dcterms:W3CDTF">2018-09-28T14:32:06Z</dcterms:created>
  <dcterms:modified xsi:type="dcterms:W3CDTF">2019-01-18T15:53:56Z</dcterms:modified>
</cp:coreProperties>
</file>